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830E"/>
    <a:srgbClr val="00D600"/>
    <a:srgbClr val="FFF0CC"/>
    <a:srgbClr val="F01DE0"/>
    <a:srgbClr val="FFBE3A"/>
    <a:srgbClr val="3FA5B2"/>
    <a:srgbClr val="53A19D"/>
    <a:srgbClr val="3F9795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19" autoAdjust="0"/>
    <p:restoredTop sz="94660"/>
  </p:normalViewPr>
  <p:slideViewPr>
    <p:cSldViewPr>
      <p:cViewPr varScale="1">
        <p:scale>
          <a:sx n="121" d="100"/>
          <a:sy n="121" d="100"/>
        </p:scale>
        <p:origin x="-12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6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EA106-6390-3C42-A165-FD583160546E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67809-3DBE-4244-9663-94CEFA28C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74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4CDAF6-2420-4034-BEB0-CAC5BCF8F7E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04AF79-0756-4F93-BF00-A9B460530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18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76677" y="8694738"/>
            <a:ext cx="29813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 defTabSz="896938"/>
            <a:fld id="{B2611649-E6C3-4875-B3D3-53C1FF4DC925}" type="slidenum">
              <a:rPr lang="en-US" sz="1200">
                <a:ea typeface="ＭＳ Ｐゴシック"/>
                <a:cs typeface="ＭＳ Ｐゴシック"/>
              </a:rPr>
              <a:pPr algn="r" defTabSz="896938"/>
              <a:t>1</a:t>
            </a:fld>
            <a:endParaRPr lang="en-US" sz="120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dirty="0" smtClean="0"/>
              <a:t>Voltage change</a:t>
            </a:r>
          </a:p>
          <a:p>
            <a:pPr eaLnBrk="1" hangingPunct="1"/>
            <a:r>
              <a:rPr lang="fr-FR" dirty="0" err="1" smtClean="0"/>
              <a:t>Treat</a:t>
            </a:r>
            <a:r>
              <a:rPr lang="fr-FR" dirty="0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32080-DA4D-46E7-AAA6-1A7F88A101AE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EA752-1460-4E81-B4BD-E464C36AF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7063-56CE-4580-81FE-CE95C1341C84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DBBC7-0A97-4B1D-93DC-24788A43C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1F191-19DE-4AA5-9C42-6BE90FEA0D8A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AA249-A0DC-4F02-954B-3972DA9B2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ADBF9-1363-44C3-8910-7960ECFC7D69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F768-5FB4-4F74-A4FF-ED35A0CBCE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4185D-ECF7-4839-B277-858A3DE7490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DE35B-C9B1-4FD4-99EB-66A6B3517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CF106-4489-430A-B072-E62277BFE0C2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6CC16-1C30-4AA1-A233-77FA36101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B972D-6683-4E9C-A063-FD881A80CA33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21619-075B-4A44-B5EB-16B7812F0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2B334-955E-464F-965E-E6AE1E1D1467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E017C-BC6E-4A3E-AB74-4F31CC884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DCFF5-9BA5-4791-9AD2-9D3171567086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04A46-49D2-4A8D-A30E-020065CF2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CE679-DF61-4186-AED5-381C5F79D412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94564-E94D-49EB-944E-00B2D95F0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8E58-083A-4140-ACD6-70922EC6653D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AD7C5-003F-4BDF-822C-F464B386C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64C13E-C240-4168-9763-220B410C76CB}" type="datetimeFigureOut">
              <a:rPr lang="en-US"/>
              <a:pPr>
                <a:defRPr/>
              </a:pPr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EF5536-E363-453F-BD2F-A4E6F7238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179811"/>
              </p:ext>
            </p:extLst>
          </p:nvPr>
        </p:nvGraphicFramePr>
        <p:xfrm>
          <a:off x="76200" y="1160564"/>
          <a:ext cx="7668692" cy="4884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1292"/>
                <a:gridCol w="762000"/>
                <a:gridCol w="990600"/>
                <a:gridCol w="1295400"/>
                <a:gridCol w="1143000"/>
                <a:gridCol w="802907"/>
                <a:gridCol w="873493"/>
              </a:tblGrid>
              <a:tr h="6799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Experimental</a:t>
                      </a:r>
                      <a:r>
                        <a:rPr lang="en-US" sz="1500" b="1" baseline="0" dirty="0" smtClean="0">
                          <a:solidFill>
                            <a:schemeClr val="bg1"/>
                          </a:solidFill>
                        </a:rPr>
                        <a:t> Sample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GFP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CD3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APC 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CD4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PE-Cy7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CD8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PE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/>
                    </a:solidFill>
                  </a:tcPr>
                </a:tc>
              </a:tr>
              <a:tr h="234657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Unstained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GFP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451"/>
                      </a:srgbClr>
                    </a:solidFill>
                  </a:tcPr>
                </a:tc>
              </a:tr>
              <a:tr h="185443">
                <a:tc>
                  <a:txBody>
                    <a:bodyPr/>
                    <a:lstStyle/>
                    <a:p>
                      <a:pPr algn="l"/>
                      <a:endParaRPr lang="en-US" sz="2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GFP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CD3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 </a:t>
                      </a: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FITC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528191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APC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  <a:endParaRPr lang="en-US" sz="15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CCR7 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APC </a:t>
                      </a:r>
                      <a:r>
                        <a:rPr lang="en-US" sz="1200" baseline="0" dirty="0" smtClean="0">
                          <a:solidFill>
                            <a:srgbClr val="FF830E"/>
                          </a:solidFill>
                        </a:rPr>
                        <a:t>(low expressing)</a:t>
                      </a: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82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PE-Cy7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CD8</a:t>
                      </a:r>
                      <a:r>
                        <a:rPr lang="en-US" sz="1500" baseline="0" dirty="0" smtClean="0">
                          <a:solidFill>
                            <a:srgbClr val="FF830E"/>
                          </a:solidFill>
                        </a:rPr>
                        <a:t> </a:t>
                      </a: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PE-Cy7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82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</a:t>
                      </a:r>
                      <a:r>
                        <a:rPr lang="en-US" sz="1500" b="0" baseline="0" dirty="0" smtClean="0">
                          <a:solidFill>
                            <a:srgbClr val="FF830E"/>
                          </a:solidFill>
                        </a:rPr>
                        <a:t>PE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Beads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CD8 PE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rgbClr val="FF830E"/>
                          </a:solidFill>
                        </a:rPr>
                        <a:t>Single</a:t>
                      </a:r>
                      <a:r>
                        <a:rPr lang="en-US" sz="1500" b="1" baseline="0" dirty="0" smtClean="0">
                          <a:solidFill>
                            <a:srgbClr val="FF830E"/>
                          </a:solidFill>
                        </a:rPr>
                        <a:t> Color ?</a:t>
                      </a:r>
                      <a:endParaRPr lang="en-US" sz="15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-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rgbClr val="FF830E"/>
                          </a:solidFill>
                        </a:rPr>
                        <a:t>?</a:t>
                      </a:r>
                      <a:endParaRPr lang="en-US" sz="15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182759">
                <a:tc>
                  <a:txBody>
                    <a:bodyPr/>
                    <a:lstStyle/>
                    <a:p>
                      <a:pPr algn="l"/>
                      <a:endParaRPr lang="en-US" sz="4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 b="1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rgbClr val="FF830E"/>
                          </a:solidFill>
                        </a:rPr>
                        <a:t>Cells</a:t>
                      </a: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830E"/>
                        </a:solidFill>
                      </a:endParaRPr>
                    </a:p>
                  </a:txBody>
                  <a:tcPr marL="116963" marR="116963" marT="58481" marB="5848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86E2">
                        <a:alpha val="2705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7668692" y="1389415"/>
            <a:ext cx="2150793" cy="325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rgbClr val="FF830E"/>
                </a:solidFill>
                <a:latin typeface="Arial"/>
                <a:cs typeface="Arial"/>
              </a:rPr>
              <a:t>W</a:t>
            </a:r>
            <a:r>
              <a:rPr lang="en-US" sz="1400" dirty="0" smtClean="0">
                <a:solidFill>
                  <a:srgbClr val="FF830E"/>
                </a:solidFill>
                <a:latin typeface="Arial"/>
                <a:cs typeface="Arial"/>
              </a:rPr>
              <a:t>hat is missing?</a:t>
            </a:r>
            <a:endParaRPr lang="en-US" sz="1400" dirty="0">
              <a:solidFill>
                <a:srgbClr val="FF830E"/>
              </a:solidFill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78003" y="4818415"/>
            <a:ext cx="1618397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F830E"/>
                </a:solidFill>
                <a:latin typeface="Arial"/>
                <a:cs typeface="Arial"/>
              </a:rPr>
              <a:t>What type of controls are missing?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24000" y="6172200"/>
            <a:ext cx="6311958" cy="56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F830E"/>
                </a:solidFill>
                <a:latin typeface="Arial"/>
                <a:cs typeface="Arial"/>
              </a:rPr>
              <a:t>Can a universal negative control of be used when compensating?</a:t>
            </a:r>
          </a:p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F830E"/>
                </a:solidFill>
                <a:latin typeface="Arial"/>
                <a:cs typeface="Arial"/>
              </a:rPr>
              <a:t>If yes – should it be cells or beads?</a:t>
            </a:r>
            <a:endParaRPr lang="en-US" sz="1050" dirty="0">
              <a:solidFill>
                <a:srgbClr val="FF830E"/>
              </a:solidFill>
              <a:latin typeface="Arial"/>
              <a:cs typeface="Arial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0" y="-80665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sz="3200" b="1" dirty="0" smtClean="0">
                <a:latin typeface="Arial" charset="0"/>
              </a:rPr>
              <a:t>Forensic Flow Quiz</a:t>
            </a:r>
            <a:endParaRPr lang="en-US" sz="3200" b="1" dirty="0" smtClean="0"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6200" y="528935"/>
            <a:ext cx="9296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Use forensic flow </a:t>
            </a:r>
            <a:r>
              <a:rPr lang="en-US" sz="2400" i="1" dirty="0" err="1" smtClean="0">
                <a:solidFill>
                  <a:schemeClr val="bg1">
                    <a:lumMod val="50000"/>
                  </a:schemeClr>
                </a:solidFill>
              </a:rPr>
              <a:t>cytometry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 to investigate the flow “crimes”</a:t>
            </a:r>
            <a:endParaRPr lang="en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7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13999</TotalTime>
  <Words>130</Words>
  <Application>Microsoft Macintosh PowerPoint</Application>
  <PresentationFormat>On-screen Show (4:3)</PresentationFormat>
  <Paragraphs>66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FASEB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tshaw</dc:creator>
  <cp:lastModifiedBy>Jan Hendrikx</cp:lastModifiedBy>
  <cp:revision>214</cp:revision>
  <cp:lastPrinted>2014-08-04T16:22:31Z</cp:lastPrinted>
  <dcterms:created xsi:type="dcterms:W3CDTF">2012-05-15T19:26:24Z</dcterms:created>
  <dcterms:modified xsi:type="dcterms:W3CDTF">2016-10-25T05:28:22Z</dcterms:modified>
</cp:coreProperties>
</file>